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sldIdLst>
    <p:sldId id="256" r:id="rId4"/>
    <p:sldId id="257" r:id="rId5"/>
    <p:sldId id="258" r:id="rId6"/>
    <p:sldId id="259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45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microsoft.com/office/2015/10/relationships/revisionInfo" Target="revisionInfo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5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1" y="2470928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40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6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8" y="2618915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2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41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4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5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31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30/05/2018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552715" y="296984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all" spc="15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Polaris Sight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524" y="1482021"/>
            <a:ext cx="65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 Forensics &amp; Incident Response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2001" y="2565680"/>
            <a:ext cx="4728308" cy="259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OWEN CHARTERS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PEIJUN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RUI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CURTIS</a:t>
            </a:r>
          </a:p>
        </p:txBody>
      </p:sp>
    </p:spTree>
    <p:extLst>
      <p:ext uri="{BB962C8B-B14F-4D97-AF65-F5344CB8AC3E}">
        <p14:creationId xmlns:p14="http://schemas.microsoft.com/office/powerpoint/2010/main" val="1571282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101" y="0"/>
            <a:ext cx="9784080" cy="1508760"/>
          </a:xfrm>
        </p:spPr>
        <p:txBody>
          <a:bodyPr/>
          <a:lstStyle/>
          <a:p>
            <a:r>
              <a:rPr lang="en-AU" dirty="0"/>
              <a:t>The domain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155" y="564153"/>
            <a:ext cx="5939679" cy="4067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646" y="1492740"/>
            <a:ext cx="5955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Response &amp; Live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 the digital assets of businesses &amp; agencies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Scalable, Live, Remote, Open Source and easily 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Conducted a formal Literature Review to ensure an understanding of the project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1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Release 1 - Early in the semester to assess progress and get feedback</a:t>
            </a:r>
          </a:p>
          <a:p>
            <a:r>
              <a:rPr lang="en-US" sz="2400" dirty="0"/>
              <a:t>Release 2 - Establish foundations (server configuration, logging)</a:t>
            </a:r>
          </a:p>
          <a:p>
            <a:r>
              <a:rPr lang="en-US" sz="2400" dirty="0"/>
              <a:t>Release 3 – End of semester, Tests to prove functionality</a:t>
            </a:r>
          </a:p>
          <a:p>
            <a:endParaRPr lang="en-US" sz="2400" dirty="0"/>
          </a:p>
          <a:p>
            <a:r>
              <a:rPr lang="en-US" sz="2400" dirty="0"/>
              <a:t>Release 4 – </a:t>
            </a:r>
            <a:r>
              <a:rPr lang="en-US" sz="2400" dirty="0" err="1"/>
              <a:t>Visualisation</a:t>
            </a:r>
            <a:r>
              <a:rPr lang="en-US" sz="2400" dirty="0"/>
              <a:t> (data selection &amp; manipulation), Installation scripting/automation (stretch goal), GUI, Report Generation (stretch goal)</a:t>
            </a:r>
          </a:p>
        </p:txBody>
      </p:sp>
    </p:spTree>
    <p:extLst>
      <p:ext uri="{BB962C8B-B14F-4D97-AF65-F5344CB8AC3E}">
        <p14:creationId xmlns:p14="http://schemas.microsoft.com/office/powerpoint/2010/main" val="208743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ject 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123" y="0"/>
            <a:ext cx="10896320" cy="6129010"/>
          </a:xfrm>
        </p:spPr>
      </p:pic>
    </p:spTree>
    <p:extLst>
      <p:ext uri="{BB962C8B-B14F-4D97-AF65-F5344CB8AC3E}">
        <p14:creationId xmlns:p14="http://schemas.microsoft.com/office/powerpoint/2010/main" val="13016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r="6257"/>
          <a:stretch>
            <a:fillRect/>
          </a:stretch>
        </p:blipFill>
        <p:spPr>
          <a:xfrm>
            <a:off x="3032368" y="689707"/>
            <a:ext cx="8807939" cy="502142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070" y="1276209"/>
            <a:ext cx="4925485" cy="32020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Kibana User Interface</a:t>
            </a:r>
          </a:p>
          <a:p>
            <a:pPr>
              <a:lnSpc>
                <a:spcPct val="150000"/>
              </a:lnSpc>
            </a:pPr>
            <a:r>
              <a:rPr lang="en-US" dirty="0"/>
              <a:t>“At a glance” information</a:t>
            </a:r>
          </a:p>
          <a:p>
            <a:pPr>
              <a:lnSpc>
                <a:spcPct val="150000"/>
              </a:lnSpc>
            </a:pPr>
            <a:r>
              <a:rPr lang="en-US" dirty="0"/>
              <a:t>Can </a:t>
            </a:r>
            <a:r>
              <a:rPr lang="en-US" dirty="0" err="1"/>
              <a:t>visualise</a:t>
            </a:r>
            <a:r>
              <a:rPr lang="en-US" dirty="0"/>
              <a:t> huge amounts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Easily determine health status of </a:t>
            </a:r>
            <a:br>
              <a:rPr lang="en-US" dirty="0"/>
            </a:br>
            <a:r>
              <a:rPr lang="en-US" dirty="0"/>
              <a:t>network, attack types and origins</a:t>
            </a:r>
          </a:p>
          <a:p>
            <a:pPr>
              <a:lnSpc>
                <a:spcPct val="150000"/>
              </a:lnSpc>
            </a:pPr>
            <a:r>
              <a:rPr lang="en-US" dirty="0"/>
              <a:t>Real time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1384" cy="1143000"/>
          </a:xfrm>
        </p:spPr>
        <p:txBody>
          <a:bodyPr/>
          <a:lstStyle/>
          <a:p>
            <a:r>
              <a:rPr lang="en-US" dirty="0"/>
              <a:t>The Artefact</a:t>
            </a:r>
          </a:p>
        </p:txBody>
      </p:sp>
    </p:spTree>
    <p:extLst>
      <p:ext uri="{BB962C8B-B14F-4D97-AF65-F5344CB8AC3E}">
        <p14:creationId xmlns:p14="http://schemas.microsoft.com/office/powerpoint/2010/main" val="128265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908B1-EC3D-41C5-98DF-A11D71A80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0"/>
            <a:ext cx="11064240" cy="618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0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7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pstream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272</TotalTime>
  <Words>138</Words>
  <Application>Microsoft Office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Arial</vt:lpstr>
      <vt:lpstr>Britannic Bold</vt:lpstr>
      <vt:lpstr>Franklin Gothic Book</vt:lpstr>
      <vt:lpstr>Franklin Gothic Medium</vt:lpstr>
      <vt:lpstr>Georgia</vt:lpstr>
      <vt:lpstr>Trebuchet MS</vt:lpstr>
      <vt:lpstr>Tunga</vt:lpstr>
      <vt:lpstr>Wingdings</vt:lpstr>
      <vt:lpstr>Angles</vt:lpstr>
      <vt:lpstr>1_Angles</vt:lpstr>
      <vt:lpstr>Slipstream</vt:lpstr>
      <vt:lpstr>PowerPoint Presentation</vt:lpstr>
      <vt:lpstr>The domain</vt:lpstr>
      <vt:lpstr>The plan</vt:lpstr>
      <vt:lpstr>PowerPoint Presentation</vt:lpstr>
      <vt:lpstr>The Artefact</vt:lpstr>
      <vt:lpstr>PowerPoint Presentation</vt:lpstr>
      <vt:lpstr>Credits</vt:lpstr>
    </vt:vector>
  </TitlesOfParts>
  <Company>Queensland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MELT</dc:creator>
  <cp:lastModifiedBy>Curtis</cp:lastModifiedBy>
  <cp:revision>12</cp:revision>
  <dcterms:created xsi:type="dcterms:W3CDTF">2018-04-25T05:33:51Z</dcterms:created>
  <dcterms:modified xsi:type="dcterms:W3CDTF">2018-05-30T01:46:25Z</dcterms:modified>
</cp:coreProperties>
</file>